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6" r:id="rId3"/>
    <p:sldId id="272" r:id="rId4"/>
    <p:sldId id="274" r:id="rId5"/>
    <p:sldId id="271" r:id="rId6"/>
    <p:sldId id="275" r:id="rId7"/>
    <p:sldId id="277" r:id="rId8"/>
    <p:sldId id="27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77" d="100"/>
          <a:sy n="77" d="100"/>
        </p:scale>
        <p:origin x="-108" y="-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pn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" y="154955"/>
            <a:ext cx="8820000" cy="233794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19597"/>
            <a:ext cx="7200800" cy="1252728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Кирилло-Мефодиевские юношеские научные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чтения</a:t>
            </a:r>
            <a:b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посвященные Дню славянской письменности и культуры</a:t>
            </a:r>
            <a:endParaRPr lang="ru-RU" sz="4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146" name="Picture 2" descr="G:\КМЧ\КМЧ 2021\ФОТО КМЧ 2021\Литер.твор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7608" y="1769604"/>
            <a:ext cx="2857456" cy="16073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6147" name="Picture 3" descr="G:\КМЧ\КМЧ 2021\ФОТО КМЧ 2021\ДП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4965" y="1608868"/>
            <a:ext cx="3143208" cy="17680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6148" name="Picture 4" descr="G:\КМЧ\КМЧ 2021\ФОТО КМЧ 2021\Рус.яз. Ерофеева Лукоянов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1857364"/>
            <a:ext cx="3500398" cy="1968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6149" name="Picture 5" descr="G:\КМЧ\КМЧ 2021\ФОТО КМЧ 2021\История Лучшева, Никифоров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2000" y="5001994"/>
            <a:ext cx="2798845" cy="15743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6150" name="Picture 6" descr="G:\КМЧ\КМЧ 2021\ФОТО КМЧ 2021\Нар.музык.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248" y="5149545"/>
            <a:ext cx="2881460" cy="16208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6151" name="Picture 7" descr="G:\КМЧ\КМЧ 2021\ФОТО КМЧ 2021\Шарапова , Штырлина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4051" y="3607559"/>
            <a:ext cx="2621827" cy="19663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6152" name="Picture 8" descr="G:\КМЧ\КМЧ 2021\ФОТО КМЧ 2021\ансамбль Дружба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27243" y="3416522"/>
            <a:ext cx="3080929" cy="17330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3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429520" y="214290"/>
            <a:ext cx="1357298" cy="1357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24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4346" y="500042"/>
            <a:ext cx="8686800" cy="84124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Выставка фоторабот А.В.Черенкова</a:t>
            </a:r>
            <a:br>
              <a:rPr lang="ru-RU" sz="2800" dirty="0" smtClean="0"/>
            </a:br>
            <a:r>
              <a:rPr lang="ru-RU" sz="2800" dirty="0" smtClean="0"/>
              <a:t> «Наследие Татарстана»</a:t>
            </a:r>
            <a:br>
              <a:rPr lang="ru-RU" sz="2800" dirty="0" smtClean="0"/>
            </a:br>
            <a:r>
              <a:rPr lang="ru-RU" sz="2000" dirty="0" smtClean="0"/>
              <a:t>(галерея гимназии №93)</a:t>
            </a:r>
            <a:endParaRPr lang="ru-RU" sz="2800" dirty="0"/>
          </a:p>
        </p:txBody>
      </p:sp>
      <p:pic>
        <p:nvPicPr>
          <p:cNvPr id="4098" name="Picture 2" descr="F:\__\8Б с Черенковым В.М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1" y="1660910"/>
            <a:ext cx="6167481" cy="46256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Межрегиональный конкурс </a:t>
            </a:r>
            <a:br>
              <a:rPr lang="ru-RU" sz="2800" dirty="0" smtClean="0"/>
            </a:br>
            <a:r>
              <a:rPr lang="ru-RU" sz="2800" dirty="0" smtClean="0"/>
              <a:t>«Русская народная игрушка»</a:t>
            </a:r>
            <a:endParaRPr lang="ru-RU" sz="2800" dirty="0"/>
          </a:p>
        </p:txBody>
      </p:sp>
      <p:pic>
        <p:nvPicPr>
          <p:cNvPr id="5125" name="Picture 5" descr="G:\__\иг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714488"/>
            <a:ext cx="3143239" cy="23574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5123" name="Picture 3" descr="G:\__\Краснова А.+ Деревянко О.И.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357430"/>
            <a:ext cx="2503607" cy="33381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5127" name="Picture 7" descr="G:\__\3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4643446"/>
            <a:ext cx="3233080" cy="15716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3074" name="Picture 2" descr="F:\__\Деревянко + кружок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2571744"/>
            <a:ext cx="2952771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8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72396" y="-1"/>
            <a:ext cx="1571605" cy="157160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Русский народный праздник «Каравон»</a:t>
            </a: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43372"/>
            <a:ext cx="3705324" cy="24714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3635449" cy="24212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4214818"/>
            <a:ext cx="3535527" cy="23574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0" y="154956"/>
            <a:ext cx="8820000" cy="23379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19597"/>
            <a:ext cx="6658972" cy="1252728"/>
          </a:xfrm>
        </p:spPr>
        <p:txBody>
          <a:bodyPr>
            <a:no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День русского языка.</a:t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Пушкинский день России.</a:t>
            </a:r>
            <a:b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Церемония возложения цветов к памятнику поэта</a:t>
            </a:r>
            <a:endParaRPr lang="ru-RU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6335" y="1928802"/>
            <a:ext cx="3157644" cy="21533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3075" name="Picture 3" descr="G:\__\Возлож 20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4286256"/>
            <a:ext cx="3571900" cy="23812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3076" name="Picture 4" descr="G:\__\Возл 2 20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857364"/>
            <a:ext cx="3226153" cy="2147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868" y="2000240"/>
            <a:ext cx="2000264" cy="2500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1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72389" y="0"/>
            <a:ext cx="1571612" cy="1571612"/>
          </a:xfrm>
          <a:prstGeom prst="rect">
            <a:avLst/>
          </a:prstGeom>
          <a:noFill/>
        </p:spPr>
      </p:pic>
      <p:pic>
        <p:nvPicPr>
          <p:cNvPr id="2050" name="Picture 2" descr="F:\День Пушкина 2021\У Памятника Мы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4143380"/>
            <a:ext cx="3333742" cy="25003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4838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Фестиваль русской культуры «ПушкинФЕСТ»</a:t>
            </a:r>
            <a:endParaRPr lang="ru-RU" dirty="0"/>
          </a:p>
        </p:txBody>
      </p:sp>
      <p:pic>
        <p:nvPicPr>
          <p:cNvPr id="4099" name="Picture 3" descr="G:\День Пушкина 2021\Пушкин и народная культу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4357694"/>
            <a:ext cx="3369219" cy="22479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928802"/>
            <a:ext cx="3175343" cy="21185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G:\__\Шаталов, Александро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152906"/>
            <a:ext cx="2183929" cy="27050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4" name="Picture 10" descr="G:\День Пушкина 2021\КЦ Пушкина Златоуст\IMG_20210606_01591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02068" y="4500570"/>
            <a:ext cx="3041932" cy="19983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F:\__\СНЮ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714487"/>
            <a:ext cx="3214710" cy="24110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F:\__\Софья +ИА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1857364"/>
            <a:ext cx="2600325" cy="2390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День России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F:\__\лагерь 12 июн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285859"/>
            <a:ext cx="4019544" cy="30146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 descr="F:\__\лагерь 12 июня.j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357562"/>
            <a:ext cx="4187010" cy="31337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331553"/>
            <a:ext cx="8075240" cy="370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318599"/>
            <a:ext cx="6447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«Гимназия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№93»</a:t>
            </a:r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Советского </a:t>
            </a:r>
            <a:r>
              <a:rPr lang="tt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tt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57158" y="1124744"/>
            <a:ext cx="8463314" cy="8967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-36512" y="4941168"/>
            <a:ext cx="9089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9" y="0"/>
            <a:ext cx="1571612" cy="157161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14282" y="414338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340768"/>
            <a:ext cx="83181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 </a:t>
            </a:r>
            <a:r>
              <a:rPr lang="ru-RU" sz="16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ПОХОД В Татарский </a:t>
            </a:r>
            <a:r>
              <a:rPr lang="ru-RU" sz="16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государственный </a:t>
            </a:r>
            <a:r>
              <a:rPr lang="ru-RU" sz="16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АКАДЕМИЧЕСКИЙ ТЕАТР имени </a:t>
            </a:r>
            <a:r>
              <a:rPr lang="ru-RU" sz="1600" cap="all" dirty="0" err="1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Г.Камала</a:t>
            </a:r>
            <a:endParaRPr lang="ru-RU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7848" y="1835056"/>
            <a:ext cx="84206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В </a:t>
            </a:r>
            <a:r>
              <a:rPr lang="ru-RU" sz="1600" dirty="0"/>
              <a:t>рамках Года родных языков и народного единства </a:t>
            </a:r>
            <a:endParaRPr lang="ru-RU" sz="1600" dirty="0" smtClean="0"/>
          </a:p>
          <a:p>
            <a:r>
              <a:rPr lang="ru-RU" sz="1600" dirty="0" smtClean="0"/>
              <a:t>обучающиеся гимназии 93, отдыхающие в пришкольном лагере посетили Татарский государственный театр имени </a:t>
            </a:r>
            <a:r>
              <a:rPr lang="ru-RU" sz="1600" dirty="0" err="1" smtClean="0"/>
              <a:t>Г.Камала</a:t>
            </a:r>
            <a:r>
              <a:rPr lang="ru-RU" sz="1600" dirty="0" smtClean="0"/>
              <a:t>:</a:t>
            </a:r>
          </a:p>
          <a:p>
            <a:r>
              <a:rPr lang="ru-RU" sz="1600" dirty="0" smtClean="0"/>
              <a:t>Обучающиеся смотрели спектакль «</a:t>
            </a:r>
            <a:r>
              <a:rPr lang="tt-RU" sz="1600" dirty="0" smtClean="0"/>
              <a:t>Җанкисәккәем” (</a:t>
            </a:r>
            <a:r>
              <a:rPr lang="ru-RU" sz="1600" dirty="0" smtClean="0"/>
              <a:t>Свет моих очей).</a:t>
            </a:r>
          </a:p>
          <a:p>
            <a:endParaRPr lang="ru-RU" sz="1600" dirty="0"/>
          </a:p>
          <a:p>
            <a:pPr>
              <a:buNone/>
            </a:pP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1026" name="Picture 2" descr="C:\Users\ааа\Desktop\IMG-20210617-WA0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26" y="3356992"/>
            <a:ext cx="3996159" cy="299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аа\Desktop\IMG-20210617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168" y="3356992"/>
            <a:ext cx="3996159" cy="299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18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659</TotalTime>
  <Words>54</Words>
  <Application>Microsoft Office PowerPoint</Application>
  <PresentationFormat>Экран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Кирилло-Мефодиевские юношеские научные чтения посвященные Дню славянской письменности и культуры</vt:lpstr>
      <vt:lpstr>Выставка фоторабот А.В.Черенкова  «Наследие Татарстана» (галерея гимназии №93)</vt:lpstr>
      <vt:lpstr>Межрегиональный конкурс  «Русская народная игрушка»</vt:lpstr>
      <vt:lpstr>Русский народный праздник «Каравон»</vt:lpstr>
      <vt:lpstr>День русского языка. Пушкинский день России. Церемония возложения цветов к памятнику поэта</vt:lpstr>
      <vt:lpstr>Фестиваль русской культуры «ПушкинФЕСТ»</vt:lpstr>
      <vt:lpstr>День России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справка  МАОУ «Лицей-инженерный центр»  Советского района по проведенным мероприятиям в рамках Года родных языков и народного единства за  февраль 2021 года</dc:title>
  <dc:creator>User</dc:creator>
  <cp:lastModifiedBy>ааа</cp:lastModifiedBy>
  <cp:revision>71</cp:revision>
  <dcterms:created xsi:type="dcterms:W3CDTF">2021-02-23T14:43:13Z</dcterms:created>
  <dcterms:modified xsi:type="dcterms:W3CDTF">2021-06-25T12:02:40Z</dcterms:modified>
</cp:coreProperties>
</file>